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7948" r:id="rId2"/>
    <p:sldId id="7953" r:id="rId3"/>
    <p:sldId id="7949" r:id="rId4"/>
    <p:sldId id="7950" r:id="rId5"/>
    <p:sldId id="7952" r:id="rId6"/>
    <p:sldId id="795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58" d="100"/>
          <a:sy n="58" d="100"/>
        </p:scale>
        <p:origin x="72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97C8C-A23C-4C57-8314-41FCD148C236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1BC79-753A-48AA-AAB3-2239C2005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49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6310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516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475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3302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4115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570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2486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757D0-84ED-4ADE-87F1-E66867585A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DF94E5-AF6F-4C16-AA79-F1BEBA3AD8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266F2-8F97-403F-8D61-64ADFA383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7B44-FA65-4120-BE04-7BD2708D11D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FA69E-C786-4F26-993E-EDC2B91AF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17DF1-3ADB-4DF2-A427-646510A13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88A1C-28A1-4F12-956E-22B329670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4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4409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1"/>
          <p:cNvSpPr/>
          <p:nvPr/>
        </p:nvSpPr>
        <p:spPr>
          <a:xfrm>
            <a:off x="-5" y="815"/>
            <a:ext cx="10834007" cy="365125"/>
          </a:xfrm>
          <a:prstGeom prst="rect">
            <a:avLst/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1"/>
          <p:cNvSpPr/>
          <p:nvPr/>
        </p:nvSpPr>
        <p:spPr>
          <a:xfrm rot="5400000">
            <a:off x="9161319" y="3836308"/>
            <a:ext cx="5678260" cy="365125"/>
          </a:xfrm>
          <a:prstGeom prst="rect">
            <a:avLst/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58A1937-9272-4870-80E6-3F99A65B8F71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945" y="0"/>
            <a:ext cx="2362200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84936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.xls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154;p20">
            <a:extLst>
              <a:ext uri="{FF2B5EF4-FFF2-40B4-BE49-F238E27FC236}">
                <a16:creationId xmlns:a16="http://schemas.microsoft.com/office/drawing/2014/main" id="{8D479B7A-A8EA-455E-842B-655FBF49E608}"/>
              </a:ext>
            </a:extLst>
          </p:cNvPr>
          <p:cNvSpPr txBox="1"/>
          <p:nvPr/>
        </p:nvSpPr>
        <p:spPr>
          <a:xfrm>
            <a:off x="173083" y="387938"/>
            <a:ext cx="1060093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32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Vaccine ID Card Boomerang</a:t>
            </a:r>
            <a:endParaRPr lang="en-US" dirty="0"/>
          </a:p>
        </p:txBody>
      </p:sp>
      <p:sp>
        <p:nvSpPr>
          <p:cNvPr id="7" name="Google Shape;158;p20">
            <a:extLst>
              <a:ext uri="{FF2B5EF4-FFF2-40B4-BE49-F238E27FC236}">
                <a16:creationId xmlns:a16="http://schemas.microsoft.com/office/drawing/2014/main" id="{2A8879C1-71C2-436A-B494-B728AEEBC132}"/>
              </a:ext>
            </a:extLst>
          </p:cNvPr>
          <p:cNvSpPr txBox="1"/>
          <p:nvPr/>
        </p:nvSpPr>
        <p:spPr>
          <a:xfrm>
            <a:off x="284641" y="1241356"/>
            <a:ext cx="10049311" cy="5081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en-US" sz="2200" b="1" dirty="0"/>
              <a:t>Use Case</a:t>
            </a:r>
          </a:p>
          <a:p>
            <a:pPr lvl="0"/>
            <a:r>
              <a:rPr lang="en-US" sz="2000" dirty="0"/>
              <a:t>Workday has documented four solutions for tracking vaccine data in Workday: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Custom Object (Non-Effective Dated)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Custom Object (Effective Dated)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Request Framework with Questionnaire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Survey</a:t>
            </a:r>
          </a:p>
          <a:p>
            <a:endParaRPr lang="en-US" sz="20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en-US" sz="2200" dirty="0"/>
              <a:t>Of these, only Custom Object (Effective Dated) and Request Framework allow for attachments, like a Vaccine ID Card.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22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en-US" sz="2200" dirty="0"/>
              <a:t>The Custom Object (Effective Dated) can be setup to view the card through Worker Documents, but the Request Framework does not. We will use a boomerang to copy the ID card from the request into a Worker Document.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22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en-US" sz="2200" dirty="0"/>
              <a:t>Community page for Solution Comparisons: https://community.workday.com/contributed/810824</a:t>
            </a:r>
          </a:p>
        </p:txBody>
      </p:sp>
    </p:spTree>
    <p:extLst>
      <p:ext uri="{BB962C8B-B14F-4D97-AF65-F5344CB8AC3E}">
        <p14:creationId xmlns:p14="http://schemas.microsoft.com/office/powerpoint/2010/main" val="2592476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78041-3BF8-45C4-826D-FEF7E1AB3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736" y="365125"/>
            <a:ext cx="10515600" cy="599151"/>
          </a:xfrm>
        </p:spPr>
        <p:txBody>
          <a:bodyPr/>
          <a:lstStyle/>
          <a:p>
            <a:r>
              <a:rPr lang="en-US" sz="3200" b="1" dirty="0"/>
              <a:t>Completed Vaccine Request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CFC2B1-5E61-4C09-9C30-C0EDFE956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95" y="1767231"/>
            <a:ext cx="10915094" cy="397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519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4F620-B267-46F9-ABED-25DC6218E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736" y="384048"/>
            <a:ext cx="10515600" cy="646457"/>
          </a:xfrm>
        </p:spPr>
        <p:txBody>
          <a:bodyPr/>
          <a:lstStyle/>
          <a:p>
            <a:r>
              <a:rPr lang="en-US" sz="3200" b="1" dirty="0"/>
              <a:t>Custom Report - All Requests Data Source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A96D43-8797-41BD-B52E-94EDC64E00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1" y="1093198"/>
            <a:ext cx="6942908" cy="5380754"/>
          </a:xfrm>
          <a:prstGeom prst="rect">
            <a:avLst/>
          </a:prstGeom>
        </p:spPr>
      </p:pic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D090E8E-2686-4079-AE92-92D63D9BF7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467352"/>
              </p:ext>
            </p:extLst>
          </p:nvPr>
        </p:nvGraphicFramePr>
        <p:xfrm>
          <a:off x="8690159" y="3429000"/>
          <a:ext cx="1571038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90159" y="3429000"/>
                        <a:ext cx="1571038" cy="1325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1265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C88CC-725C-4810-BCC2-620DB4B81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736" y="365125"/>
            <a:ext cx="10515600" cy="649027"/>
          </a:xfrm>
        </p:spPr>
        <p:txBody>
          <a:bodyPr/>
          <a:lstStyle/>
          <a:p>
            <a:r>
              <a:rPr lang="en-US" sz="3200" b="1" dirty="0"/>
              <a:t>Empty Worker Documents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AC31AD0-6F37-484B-92E7-317486DA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275" y="1794442"/>
            <a:ext cx="9664408" cy="408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064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78041-3BF8-45C4-826D-FEF7E1AB3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736" y="365125"/>
            <a:ext cx="10515600" cy="499399"/>
          </a:xfrm>
        </p:spPr>
        <p:txBody>
          <a:bodyPr/>
          <a:lstStyle/>
          <a:p>
            <a:r>
              <a:rPr lang="en-US" sz="3200" b="1" dirty="0"/>
              <a:t>Workday Studio Boomerang Integration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6FACD7-09B6-47F5-A7E6-D075A2B48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221" y="1163782"/>
            <a:ext cx="6578801" cy="40147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36A87D4-F947-43F5-BDFA-5F0C02BEA5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6405" y="5114011"/>
            <a:ext cx="5658983" cy="1743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70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78041-3BF8-45C4-826D-FEF7E1AB3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736" y="365125"/>
            <a:ext cx="10515600" cy="549275"/>
          </a:xfrm>
        </p:spPr>
        <p:txBody>
          <a:bodyPr/>
          <a:lstStyle/>
          <a:p>
            <a:r>
              <a:rPr lang="en-US" sz="3200" b="1" dirty="0"/>
              <a:t>Vaccine Card Now Also in Worker Documents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35169F-6356-443C-B23A-441987AD06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684" y="1562793"/>
            <a:ext cx="10868376" cy="4811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18891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142</Words>
  <Application>Microsoft Office PowerPoint</Application>
  <PresentationFormat>Widescreen</PresentationFormat>
  <Paragraphs>18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1_Office Theme</vt:lpstr>
      <vt:lpstr>Microsoft Excel Worksheet</vt:lpstr>
      <vt:lpstr>PowerPoint Presentation</vt:lpstr>
      <vt:lpstr>Completed Vaccine Request</vt:lpstr>
      <vt:lpstr>Custom Report - All Requests Data Source</vt:lpstr>
      <vt:lpstr>Empty Worker Documents</vt:lpstr>
      <vt:lpstr>Workday Studio Boomerang Integration</vt:lpstr>
      <vt:lpstr>Vaccine Card Now Also in Worker Documents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Eric Young</cp:lastModifiedBy>
  <cp:revision>17</cp:revision>
  <dcterms:created xsi:type="dcterms:W3CDTF">2021-03-16T15:22:13Z</dcterms:created>
  <dcterms:modified xsi:type="dcterms:W3CDTF">2021-11-02T20:20:00Z</dcterms:modified>
</cp:coreProperties>
</file>